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58" r:id="rId6"/>
    <p:sldId id="259" r:id="rId7"/>
    <p:sldId id="257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24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7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5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5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1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2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3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EF79D-FAFF-40C7-A8EF-C55E33173492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7" y="21959"/>
            <a:ext cx="8497229" cy="1786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7" y="1897748"/>
            <a:ext cx="8497229" cy="1786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bright="29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6" y="3780012"/>
            <a:ext cx="8497229" cy="1786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436789" y="2052152"/>
            <a:ext cx="8497229" cy="17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69334"/>
            <a:ext cx="5185363" cy="38890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77" y="3047999"/>
            <a:ext cx="4763911" cy="3572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4593" b="54136"/>
          <a:stretch/>
        </p:blipFill>
        <p:spPr>
          <a:xfrm>
            <a:off x="9127066" y="169334"/>
            <a:ext cx="2873022" cy="1783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4" t="12891" r="24033" b="31123"/>
          <a:stretch/>
        </p:blipFill>
        <p:spPr>
          <a:xfrm>
            <a:off x="5937957" y="169334"/>
            <a:ext cx="2675465" cy="1783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3612443"/>
            <a:ext cx="4011319" cy="300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595409" y="4030242"/>
            <a:ext cx="8497229" cy="1786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20" t="17585" r="5421" b="56363"/>
          <a:stretch/>
        </p:blipFill>
        <p:spPr>
          <a:xfrm>
            <a:off x="727787" y="814292"/>
            <a:ext cx="3205701" cy="17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5" t="9387" r="34218" b="14830"/>
          <a:stretch/>
        </p:blipFill>
        <p:spPr>
          <a:xfrm>
            <a:off x="382556" y="261257"/>
            <a:ext cx="3872204" cy="51971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11564" r="12789" b="17415"/>
          <a:stretch/>
        </p:blipFill>
        <p:spPr>
          <a:xfrm rot="5400000">
            <a:off x="3605231" y="1293340"/>
            <a:ext cx="5831633" cy="37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t="28299" r="20442" b="23810"/>
          <a:stretch/>
        </p:blipFill>
        <p:spPr>
          <a:xfrm>
            <a:off x="6036906" y="3405672"/>
            <a:ext cx="5980922" cy="3284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t="13333" r="16972" b="20408"/>
          <a:stretch/>
        </p:blipFill>
        <p:spPr>
          <a:xfrm>
            <a:off x="125963" y="102637"/>
            <a:ext cx="6195526" cy="4544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15102" r="21973" b="39048"/>
          <a:stretch/>
        </p:blipFill>
        <p:spPr>
          <a:xfrm>
            <a:off x="6783355" y="102637"/>
            <a:ext cx="2808514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8" r="69043" b="42172"/>
          <a:stretch/>
        </p:blipFill>
        <p:spPr>
          <a:xfrm>
            <a:off x="1308457" y="256855"/>
            <a:ext cx="1592280" cy="2732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0" b="32585"/>
          <a:stretch/>
        </p:blipFill>
        <p:spPr>
          <a:xfrm>
            <a:off x="2602786" y="3534310"/>
            <a:ext cx="9144000" cy="3030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2" r="14644" b="20150"/>
          <a:stretch/>
        </p:blipFill>
        <p:spPr>
          <a:xfrm>
            <a:off x="3198688" y="400693"/>
            <a:ext cx="7804935" cy="39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32734"/>
          <a:stretch/>
        </p:blipFill>
        <p:spPr>
          <a:xfrm>
            <a:off x="1215776" y="256853"/>
            <a:ext cx="9144000" cy="29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46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9" t="21993" b="20430"/>
          <a:stretch/>
        </p:blipFill>
        <p:spPr>
          <a:xfrm>
            <a:off x="2472612" y="1110343"/>
            <a:ext cx="3706586" cy="2062066"/>
          </a:xfrm>
          <a:prstGeom prst="rect">
            <a:avLst/>
          </a:prstGeom>
          <a:scene3d>
            <a:camera prst="orthographicFront">
              <a:rot lat="0" lon="5400000" rev="0"/>
            </a:camera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1" t="21395"/>
          <a:stretch/>
        </p:blipFill>
        <p:spPr>
          <a:xfrm>
            <a:off x="643942" y="338667"/>
            <a:ext cx="8081463" cy="607342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16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6" y="-104422"/>
            <a:ext cx="51435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9813" y="935566"/>
            <a:ext cx="6649156" cy="49868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4046" r="5542" b="46547"/>
          <a:stretch/>
        </p:blipFill>
        <p:spPr>
          <a:xfrm rot="5400000">
            <a:off x="5000980" y="293512"/>
            <a:ext cx="2539997" cy="2585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2" t="58601" r="3210" b="18519"/>
          <a:stretch/>
        </p:blipFill>
        <p:spPr>
          <a:xfrm>
            <a:off x="4961820" y="4278488"/>
            <a:ext cx="3127023" cy="15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6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</dc:creator>
  <cp:lastModifiedBy>SL</cp:lastModifiedBy>
  <cp:revision>13</cp:revision>
  <dcterms:created xsi:type="dcterms:W3CDTF">2014-08-27T18:40:14Z</dcterms:created>
  <dcterms:modified xsi:type="dcterms:W3CDTF">2014-08-30T22:03:26Z</dcterms:modified>
</cp:coreProperties>
</file>